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2122"/>
    <a:srgbClr val="FED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46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B25C5-7578-4BB0-A64B-460C56928A1E}" type="datetimeFigureOut">
              <a:rPr lang="uk-UA" smtClean="0"/>
              <a:t>24.06.2020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C2322-6972-4806-AD68-58165845C5B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8568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3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1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5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3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16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7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" y="0"/>
            <a:ext cx="9138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Користуваць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06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029E-E3A8-4204-BDEE-0798EB9DD63B}" type="datetimeFigureOut">
              <a:rPr lang="uk-UA" smtClean="0"/>
              <a:t>24.06.2020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D4FE4-04C3-4447-A1BC-794AC5E9B3E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933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2448" y="1666112"/>
            <a:ext cx="5934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atin typeface="Vinnytsia Sans" panose="00000500000000000000" pitchFamily="50" charset="0"/>
              </a:rPr>
              <a:t>ЗАГОЛОВОК ПРЕЗЕНТАЦІЇ</a:t>
            </a:r>
            <a:endParaRPr lang="uk-UA" sz="4800" b="1" dirty="0">
              <a:latin typeface="Vinnytsia Sans" panose="00000500000000000000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7843" y="3235772"/>
            <a:ext cx="593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52122"/>
                </a:solidFill>
                <a:latin typeface="Vinnytsia Sans" panose="00000500000000000000" pitchFamily="50" charset="0"/>
              </a:rPr>
              <a:t>ПІДЗАГОЛОВОК</a:t>
            </a:r>
            <a:endParaRPr lang="uk-UA" sz="2400" b="1" dirty="0">
              <a:solidFill>
                <a:srgbClr val="C52122"/>
              </a:solidFill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5587" y="3050579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7442" y="563645"/>
            <a:ext cx="4904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atin typeface="Vinnytsia Sans" panose="00000500000000000000" pitchFamily="50" charset="0"/>
              </a:rPr>
              <a:t>ЗАГОЛОВОК ПРЕЗЕНТАЦІЇ</a:t>
            </a:r>
            <a:endParaRPr lang="uk-UA" sz="4800" b="1" dirty="0">
              <a:latin typeface="Vinnytsia Sans" panose="00000500000000000000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46352" y="2133305"/>
            <a:ext cx="4904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52122"/>
                </a:solidFill>
                <a:latin typeface="Vinnytsia Sans" panose="00000500000000000000" pitchFamily="50" charset="0"/>
              </a:rPr>
              <a:t>ПІДЗАГОЛОВОК</a:t>
            </a:r>
            <a:endParaRPr lang="uk-UA" sz="2400" b="1" dirty="0">
              <a:solidFill>
                <a:srgbClr val="C52122"/>
              </a:solidFill>
              <a:latin typeface="Vinnytsia Sans" panose="00000500000000000000" pitchFamily="50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873384" y="2898841"/>
            <a:ext cx="5902259" cy="22446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69718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2304" y="589582"/>
            <a:ext cx="5934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atin typeface="Vinnytsia Sans" panose="00000500000000000000" pitchFamily="50" charset="0"/>
              </a:rPr>
              <a:t>ЗАГОЛОВОК ПРЕЗЕНТАЦІЇ</a:t>
            </a:r>
            <a:endParaRPr lang="uk-UA" sz="4800" b="1" dirty="0">
              <a:latin typeface="Vinnytsia Sans" panose="00000500000000000000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1214" y="2159242"/>
            <a:ext cx="5934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52122"/>
                </a:solidFill>
                <a:latin typeface="Vinnytsia Sans" panose="00000500000000000000" pitchFamily="50" charset="0"/>
              </a:rPr>
              <a:t>ПІДЗАГОЛОВОК</a:t>
            </a:r>
            <a:endParaRPr lang="uk-UA" sz="2400" b="1" dirty="0">
              <a:solidFill>
                <a:srgbClr val="C52122"/>
              </a:solidFill>
              <a:latin typeface="Vinnytsia Sans" panose="00000500000000000000" pitchFamily="50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693093" y="2898841"/>
            <a:ext cx="5902259" cy="22446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3251062" y="3852013"/>
            <a:ext cx="786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фото</a:t>
            </a:r>
            <a:endParaRPr lang="uk-UA" sz="1600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866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2304" y="1659623"/>
            <a:ext cx="5934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Vinnytsia Sans" panose="00000500000000000000" pitchFamily="50" charset="0"/>
              </a:rPr>
              <a:t>ЗАГОЛОВОК РОЗДІЛУ</a:t>
            </a:r>
            <a:endParaRPr lang="uk-UA" sz="4800" b="1" dirty="0">
              <a:solidFill>
                <a:schemeClr val="bg1"/>
              </a:solidFill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17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36159" y="479335"/>
            <a:ext cx="5934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Vinnytsia Sans" panose="00000500000000000000" pitchFamily="50" charset="0"/>
              </a:rPr>
              <a:t>ЗАГОЛОВОК СЛАЙДА</a:t>
            </a:r>
            <a:endParaRPr lang="uk-UA" sz="3200" b="1" dirty="0">
              <a:latin typeface="Vinnytsia Sans" panose="00000500000000000000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704" y="1468313"/>
            <a:ext cx="593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слайда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08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0399" y="521490"/>
            <a:ext cx="593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слайда без заголовка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24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1460" y="479335"/>
            <a:ext cx="5934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Vinnytsia Sans" panose="00000500000000000000" pitchFamily="50" charset="0"/>
              </a:rPr>
              <a:t>ЗАГОЛОВОК СЛАЙДА</a:t>
            </a:r>
            <a:endParaRPr lang="uk-UA" sz="3200" b="1" dirty="0">
              <a:latin typeface="Vinnytsia Sans" panose="00000500000000000000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704" y="1468313"/>
            <a:ext cx="593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Vinnytsia Sans" panose="00000500000000000000" pitchFamily="50" charset="0"/>
              </a:rPr>
              <a:t>Текст слайда</a:t>
            </a:r>
            <a:endParaRPr lang="uk-UA" sz="1600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30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640" y="1493145"/>
            <a:ext cx="5311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atin typeface="Vinnytsia Sans" panose="00000500000000000000" pitchFamily="50" charset="0"/>
              </a:rPr>
              <a:t>ДЯКУЮ</a:t>
            </a:r>
          </a:p>
          <a:p>
            <a:r>
              <a:rPr lang="uk-UA" sz="4800" b="1" dirty="0" smtClean="0">
                <a:latin typeface="Vinnytsia Sans" panose="00000500000000000000" pitchFamily="50" charset="0"/>
              </a:rPr>
              <a:t>ЗА УВАГУ!</a:t>
            </a:r>
            <a:endParaRPr lang="uk-UA" sz="4800" b="1" dirty="0">
              <a:latin typeface="Vinnytsia San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054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29</Words>
  <Application>Microsoft Office PowerPoint</Application>
  <PresentationFormat>Екран (16:9)</PresentationFormat>
  <Paragraphs>16</Paragraphs>
  <Slides>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Vinnytsia Sans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Мірчук Сергій Валерійович</dc:creator>
  <cp:lastModifiedBy>Мірчук Сергій Валерійович</cp:lastModifiedBy>
  <cp:revision>13</cp:revision>
  <dcterms:created xsi:type="dcterms:W3CDTF">2020-06-23T09:28:56Z</dcterms:created>
  <dcterms:modified xsi:type="dcterms:W3CDTF">2020-06-24T10:13:41Z</dcterms:modified>
</cp:coreProperties>
</file>